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n Zalewski" initials="MZ" lastIdx="1" clrIdx="0">
    <p:extLst>
      <p:ext uri="{19B8F6BF-5375-455C-9EA6-DF929625EA0E}">
        <p15:presenceInfo xmlns:p15="http://schemas.microsoft.com/office/powerpoint/2012/main" userId="S-1-5-21-2574779655-1081706499-1547190544-1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FB9F1-08F0-ECF8-5329-3EC8ED464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06BE40B-5F3D-C48A-96FA-FE24B6ECC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EC1079-AFA9-E00D-C39A-03AE0EF2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7E27-98F4-415B-8CEB-87AEFE34EFF2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2EB6AD-ED0D-D201-047F-28E677A5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E85E55-3080-F8B7-F90B-3594D65D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5448-E842-4970-8007-E4F2383DF3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655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8D5091-8BCD-1EE1-E5D3-95325239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2E2BF38-F325-2E82-05F7-AA2458754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8251A4-F592-7899-2567-7B7C8D07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7E27-98F4-415B-8CEB-87AEFE34EFF2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DE4818-7F9C-A6D3-A07D-3ABEE817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68277C-0662-8706-EDE4-DA145407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5448-E842-4970-8007-E4F2383DF3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37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A6A7186-8F8E-EC96-DAA3-F7B461893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B94C8A3-098E-8066-2CA9-EC702B4C8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389744-0E37-E46E-7BE7-02E890DC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7E27-98F4-415B-8CEB-87AEFE34EFF2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0FEFD1-A264-4D42-B7AB-8FA3077A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5B03B1-FF4A-A9E3-549E-6548E4D9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5448-E842-4970-8007-E4F2383DF3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26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4A4314-1ABC-2912-0A75-CC063D1A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48F730-A20B-4EB5-45FE-EEB9881BF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728BE8-5016-C814-780A-9556814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7E27-98F4-415B-8CEB-87AEFE34EFF2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B48971-0831-6CCB-B59F-06B5B34F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20068C-D444-E613-B4E6-1C821567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5448-E842-4970-8007-E4F2383DF3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27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7C6847-AB57-9250-4859-F83E6B5E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18E26C-01CC-99AA-3F85-00CB4C054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32B067-DCA1-CE59-B2D4-CD188FB7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7E27-98F4-415B-8CEB-87AEFE34EFF2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5070F4-E359-E6A7-E6BB-ED0FC7E6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AB1B54-4B9A-36FD-0547-E0D4FDDE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5448-E842-4970-8007-E4F2383DF3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0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74CEB6-794F-C0CF-B770-E4B9A30D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655088-016F-ED04-C60B-53628BADC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D1710D0-B8D3-509F-691F-53250BEDA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CEC737-6B8E-D62D-0DDA-4F9B16B1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7E27-98F4-415B-8CEB-87AEFE34EFF2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574B81-0F19-B6BF-84EB-B22FBB6F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B7892F-10FF-DE58-8D4E-612C07E5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5448-E842-4970-8007-E4F2383DF3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48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FCD575-3BFB-E929-03CD-789ADCF6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F1D6CC-FBA5-ECB1-668A-A317F56B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D5B8D6-0D61-4B99-8347-D9A9FFA44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1D5DD1D-1EBE-5D6C-CDD7-8CC020EF9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563542E-8308-4F10-D4CF-0797A90E1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1E6D8CC-D4FD-F20C-9C6B-54BABE38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7E27-98F4-415B-8CEB-87AEFE34EFF2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A21BE7A-D5A4-BB63-A458-748728FE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1B8D59B-F612-E8F1-AEF4-502BA9AC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5448-E842-4970-8007-E4F2383DF3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25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F18B6A-6DD4-5FD6-965D-AF105445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43BE5B0-E54F-EEF8-F2C0-C38459DF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7E27-98F4-415B-8CEB-87AEFE34EFF2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B7F1F44-C480-3997-94C4-F3D6E338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602B931-E818-DCE7-BD5E-C795F633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5448-E842-4970-8007-E4F2383DF3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50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488ED11-94C6-689C-3894-DCF63221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7E27-98F4-415B-8CEB-87AEFE34EFF2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6295A83-B534-01EA-0FE6-3F91BA4A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58C092-25E9-EF9F-7556-B7BCD626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5448-E842-4970-8007-E4F2383DF3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75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D3A172-B41E-C723-34DA-82CA4A0B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7430C2-1F32-221B-AEC9-C06365C38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79A56B-AE78-BC52-8EF8-ADD7BD50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69E533-95E0-7F27-6DA2-8E00D36E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7E27-98F4-415B-8CEB-87AEFE34EFF2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CA13A9-4002-FFCA-AE17-0C65F205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876112-8333-2B5C-DF60-84774AB6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5448-E842-4970-8007-E4F2383DF3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98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058F89-7350-B595-21D7-BA78C379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E5A0B82-D3A8-ED0B-0EA1-9904C6323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B76519-8EE7-24E4-B7BF-8F7DE6B2D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6E34EBA-6012-1921-DAED-70914F48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7E27-98F4-415B-8CEB-87AEFE34EFF2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C926CC-20B0-5484-B283-1585DD35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7868813-EB27-1410-562D-8ACFF83E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5448-E842-4970-8007-E4F2383DF3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95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F1BD360-D1A1-6386-113E-33B62D7C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214B46-DCA5-8EF2-2249-4045D0065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143249-8FC7-50E6-56C1-7A90E2F8D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C7E27-98F4-415B-8CEB-87AEFE34EFF2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F40578-2D69-1CA8-2FCF-DBC6EF4D4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263AF2-C86B-7AD9-270E-7BBB4108D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5448-E842-4970-8007-E4F2383DF3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77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CCD2F-3B92-FA2B-709A-3033A538D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7" y="237677"/>
            <a:ext cx="10111409" cy="1869419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latin typeface="Cambria" panose="02040503050406030204" pitchFamily="18" charset="0"/>
                <a:ea typeface="Cambria" panose="02040503050406030204" pitchFamily="18" charset="0"/>
              </a:rPr>
              <a:t>Kosiarki automatyczne </a:t>
            </a:r>
            <a:br>
              <a:rPr lang="pl-PL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b="1" dirty="0">
                <a:latin typeface="Cambria" panose="02040503050406030204" pitchFamily="18" charset="0"/>
                <a:ea typeface="Cambria" panose="02040503050406030204" pitchFamily="18" charset="0"/>
              </a:rPr>
              <a:t>Cedrus C-MOW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8A8F0C2-7747-8FC5-27B7-3506AF2F2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540" y="1553023"/>
            <a:ext cx="6400800" cy="50673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06C397C-0D3E-C2E8-22AE-BA133597B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21" y="1341939"/>
            <a:ext cx="2177592" cy="60713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EE502FD-2E59-C1AD-EAA1-890CD99A1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361" y="1341939"/>
            <a:ext cx="3310118" cy="5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1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39915E-597D-0B3F-E637-7D697481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Platforma 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7B58D79-632F-2C5B-E5D2-CE943BE5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2177592" cy="60713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4047F22-9A2C-01B9-ABC3-83B7B334F8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69" y="2562339"/>
            <a:ext cx="4402639" cy="3414392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4D1A355-14CE-402A-D8D5-7F759D8A7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65103"/>
              </p:ext>
            </p:extLst>
          </p:nvPr>
        </p:nvGraphicFramePr>
        <p:xfrm>
          <a:off x="4929808" y="2562339"/>
          <a:ext cx="6705600" cy="366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2433">
                  <a:extLst>
                    <a:ext uri="{9D8B030D-6E8A-4147-A177-3AD203B41FA5}">
                      <a16:colId xmlns:a16="http://schemas.microsoft.com/office/drawing/2014/main" val="814284920"/>
                    </a:ext>
                  </a:extLst>
                </a:gridCol>
                <a:gridCol w="1683080">
                  <a:extLst>
                    <a:ext uri="{9D8B030D-6E8A-4147-A177-3AD203B41FA5}">
                      <a16:colId xmlns:a16="http://schemas.microsoft.com/office/drawing/2014/main" val="2996135728"/>
                    </a:ext>
                  </a:extLst>
                </a:gridCol>
                <a:gridCol w="1870087">
                  <a:extLst>
                    <a:ext uri="{9D8B030D-6E8A-4147-A177-3AD203B41FA5}">
                      <a16:colId xmlns:a16="http://schemas.microsoft.com/office/drawing/2014/main" val="3943312729"/>
                    </a:ext>
                  </a:extLst>
                </a:gridCol>
              </a:tblGrid>
              <a:tr h="406800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Model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C-MOW-M5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C-MOW-M10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26233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Powierzchnia pracy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500 m2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1000 m2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115487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Akumulator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Ah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5,0 Ah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919951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Czas pracy/ Ładowania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h /2,2 h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3,2 h /1,6 h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385887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Punkty startowe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492785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 nachylenie 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36%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36%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760939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Szerokość koszenia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 cm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 cm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539785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Waga 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 kg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7,7 kg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727320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Wydajność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45m2/h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45m2/h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650523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FCBC8541-7AA7-25C4-BA63-30084C5DB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92" y="717772"/>
            <a:ext cx="3310118" cy="5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2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39915E-597D-0B3F-E637-7D697481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Platforma 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7B58D79-632F-2C5B-E5D2-CE943BE5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2177592" cy="60713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CBC8541-7AA7-25C4-BA63-30084C5DB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92" y="717772"/>
            <a:ext cx="3310118" cy="570400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A912CCA-7243-74E8-1B0C-8C3D56A60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524152"/>
              </p:ext>
            </p:extLst>
          </p:nvPr>
        </p:nvGraphicFramePr>
        <p:xfrm>
          <a:off x="5032897" y="2562339"/>
          <a:ext cx="6786313" cy="366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1445">
                  <a:extLst>
                    <a:ext uri="{9D8B030D-6E8A-4147-A177-3AD203B41FA5}">
                      <a16:colId xmlns:a16="http://schemas.microsoft.com/office/drawing/2014/main" val="1701992027"/>
                    </a:ext>
                  </a:extLst>
                </a:gridCol>
                <a:gridCol w="1707569">
                  <a:extLst>
                    <a:ext uri="{9D8B030D-6E8A-4147-A177-3AD203B41FA5}">
                      <a16:colId xmlns:a16="http://schemas.microsoft.com/office/drawing/2014/main" val="2560391593"/>
                    </a:ext>
                  </a:extLst>
                </a:gridCol>
                <a:gridCol w="1897299">
                  <a:extLst>
                    <a:ext uri="{9D8B030D-6E8A-4147-A177-3AD203B41FA5}">
                      <a16:colId xmlns:a16="http://schemas.microsoft.com/office/drawing/2014/main" val="1139965950"/>
                    </a:ext>
                  </a:extLst>
                </a:gridCol>
              </a:tblGrid>
              <a:tr h="406800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Model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C-MOW-L16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C-MOW-L20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467333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Powierzchnia pracy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1600 m2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2000 m2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241736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Akumulator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5,0 Ah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5,0 Ah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266832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Czas pracy/ Ładowania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h /1,6 h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 h /1,6 h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726668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Punkty startowe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09725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 nachylenie 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36%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78800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Szerokość koszenia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 cm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 cm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368587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Waga 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10,6 kg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10,6 kg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027372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Wydajność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55m2/h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55m2/h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962169"/>
                  </a:ext>
                </a:extLst>
              </a:tr>
            </a:tbl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0DD83865-F559-F2C0-381A-BE4D061A5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90" y="2095546"/>
            <a:ext cx="4477506" cy="35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39915E-597D-0B3F-E637-7D697481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41" y="272846"/>
            <a:ext cx="10515600" cy="57577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Ekspozytory na kosiarki C-MOW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7B58D79-632F-2C5B-E5D2-CE943BE5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2177592" cy="60713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522D9DE-88D2-1FF7-DE43-8FD58098B1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625" y="1897054"/>
            <a:ext cx="3043701" cy="456666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6ACEE0D8-3730-35B8-739C-C40BDFDD4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971" y="777575"/>
            <a:ext cx="3384149" cy="599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39915E-597D-0B3F-E637-7D697481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Akcesoria C-MOW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7B58D79-632F-2C5B-E5D2-CE943BE5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2177592" cy="60713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CBC8541-7AA7-25C4-BA63-30084C5DB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92" y="717772"/>
            <a:ext cx="3310118" cy="5704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D83865-F559-F2C0-381A-BE4D061A5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365" y="3804567"/>
            <a:ext cx="3562317" cy="2820168"/>
          </a:xfrm>
          <a:prstGeom prst="rect">
            <a:avLst/>
          </a:prstGeom>
        </p:spPr>
      </p:pic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74B5927B-996C-C38B-F5FB-8FEB96D8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05445"/>
              </p:ext>
            </p:extLst>
          </p:nvPr>
        </p:nvGraphicFramePr>
        <p:xfrm>
          <a:off x="989901" y="1459682"/>
          <a:ext cx="9555059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2624">
                  <a:extLst>
                    <a:ext uri="{9D8B030D-6E8A-4147-A177-3AD203B41FA5}">
                      <a16:colId xmlns:a16="http://schemas.microsoft.com/office/drawing/2014/main" val="3966465102"/>
                    </a:ext>
                  </a:extLst>
                </a:gridCol>
                <a:gridCol w="1439488">
                  <a:extLst>
                    <a:ext uri="{9D8B030D-6E8A-4147-A177-3AD203B41FA5}">
                      <a16:colId xmlns:a16="http://schemas.microsoft.com/office/drawing/2014/main" val="2366989393"/>
                    </a:ext>
                  </a:extLst>
                </a:gridCol>
                <a:gridCol w="1570351">
                  <a:extLst>
                    <a:ext uri="{9D8B030D-6E8A-4147-A177-3AD203B41FA5}">
                      <a16:colId xmlns:a16="http://schemas.microsoft.com/office/drawing/2014/main" val="11602305"/>
                    </a:ext>
                  </a:extLst>
                </a:gridCol>
                <a:gridCol w="1461298">
                  <a:extLst>
                    <a:ext uri="{9D8B030D-6E8A-4147-A177-3AD203B41FA5}">
                      <a16:colId xmlns:a16="http://schemas.microsoft.com/office/drawing/2014/main" val="3413766693"/>
                    </a:ext>
                  </a:extLst>
                </a:gridCol>
                <a:gridCol w="1461298">
                  <a:extLst>
                    <a:ext uri="{9D8B030D-6E8A-4147-A177-3AD203B41FA5}">
                      <a16:colId xmlns:a16="http://schemas.microsoft.com/office/drawing/2014/main" val="2842819352"/>
                    </a:ext>
                  </a:extLst>
                </a:gridCol>
              </a:tblGrid>
              <a:tr h="281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Akcesoria w zestawie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C-MOW-M5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C-MOW-M10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C-MOW-L16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C-MOW-L20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32226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Przewód ograniczający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130 m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180 m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200 m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250 m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722700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Szpilki przewodu ograniczającego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180 szt.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250 szt.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280 szt.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320 szt. 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714128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Zapasowe ostrza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582162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Daszek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opcja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opcja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opcja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opcja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950782"/>
                  </a:ext>
                </a:extLst>
              </a:tr>
              <a:tr h="281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Moduł GPS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-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-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opcja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opcja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76181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AD6D2EFA-A734-27AD-DA90-6FA30844FEC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15" y="3804567"/>
            <a:ext cx="3636425" cy="2820168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E13F4E27-5094-7464-6982-46B76CA86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43" y="3629439"/>
            <a:ext cx="3305620" cy="29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426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177</Words>
  <Application>Microsoft Office PowerPoint</Application>
  <PresentationFormat>Panoramiczny</PresentationFormat>
  <Paragraphs>89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Motyw pakietu Office</vt:lpstr>
      <vt:lpstr>Kosiarki automatyczne  Cedrus C-MOW </vt:lpstr>
      <vt:lpstr>Platforma M</vt:lpstr>
      <vt:lpstr>Platforma L</vt:lpstr>
      <vt:lpstr>Ekspozytory na kosiarki C-MOW</vt:lpstr>
      <vt:lpstr>Akcesoria C-MOW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Kosiarki automatyczne  Cedrus C-MOW</dc:title>
  <dc:creator>Marcin Zalewski</dc:creator>
  <cp:lastModifiedBy>Marcin Zalewski</cp:lastModifiedBy>
  <cp:revision>6</cp:revision>
  <dcterms:created xsi:type="dcterms:W3CDTF">2022-11-06T11:45:43Z</dcterms:created>
  <dcterms:modified xsi:type="dcterms:W3CDTF">2022-12-12T10:50:54Z</dcterms:modified>
</cp:coreProperties>
</file>